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3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5" r:id="rId3"/>
    <p:sldId id="408" r:id="rId4"/>
    <p:sldId id="409" r:id="rId5"/>
    <p:sldId id="407" r:id="rId6"/>
    <p:sldId id="410" r:id="rId7"/>
    <p:sldId id="411" r:id="rId8"/>
    <p:sldId id="412" r:id="rId9"/>
    <p:sldId id="417" r:id="rId10"/>
    <p:sldId id="418" r:id="rId11"/>
    <p:sldId id="419" r:id="rId12"/>
    <p:sldId id="420" r:id="rId13"/>
    <p:sldId id="413" r:id="rId14"/>
    <p:sldId id="416" r:id="rId15"/>
    <p:sldId id="414" r:id="rId16"/>
    <p:sldId id="415" r:id="rId17"/>
    <p:sldId id="421" r:id="rId18"/>
    <p:sldId id="422" r:id="rId19"/>
    <p:sldId id="423" r:id="rId20"/>
    <p:sldId id="425" r:id="rId21"/>
    <p:sldId id="424" r:id="rId22"/>
    <p:sldId id="426" r:id="rId23"/>
    <p:sldId id="406" r:id="rId24"/>
  </p:sldIdLst>
  <p:sldSz cx="12192000" cy="6858000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FFFF00"/>
    <a:srgbClr val="E2F2E7"/>
    <a:srgbClr val="7961AB"/>
    <a:srgbClr val="BCBCBC"/>
    <a:srgbClr val="FF66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0353" autoAdjust="0"/>
  </p:normalViewPr>
  <p:slideViewPr>
    <p:cSldViewPr snapToGrid="0">
      <p:cViewPr varScale="1">
        <p:scale>
          <a:sx n="77" d="100"/>
          <a:sy n="77" d="100"/>
        </p:scale>
        <p:origin x="811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4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E5B49-629D-4357-8D0F-6B4998A70A51}" type="datetimeFigureOut">
              <a:rPr lang="nl-NL" smtClean="0"/>
              <a:t>15-3-2021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CA689-61E4-4B30-A83B-701359EA13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9986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1EB31-554A-4699-9B12-DF42EDF3EA2F}" type="datetimeFigureOut">
              <a:rPr lang="nl-NL" smtClean="0"/>
              <a:t>15-3-2021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BABE6-B1E7-4634-8C2F-77AB374362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7599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BABE6-B1E7-4634-8C2F-77AB3743620A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9322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60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2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045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826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5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1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931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26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A16AA21-1863-4931-97CB-99D0A168701B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3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2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04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12471" y="1464235"/>
            <a:ext cx="10094855" cy="3488407"/>
          </a:xfrm>
        </p:spPr>
        <p:txBody>
          <a:bodyPr>
            <a:normAutofit/>
          </a:bodyPr>
          <a:lstStyle/>
          <a:p>
            <a:br>
              <a:rPr lang="nl-NL" sz="5400" dirty="0"/>
            </a:br>
            <a:br>
              <a:rPr lang="nl-NL" sz="5400" dirty="0"/>
            </a:br>
            <a:endParaRPr lang="nl-NL" sz="5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97FE29C-3610-42E4-99D1-43D1BB1BE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174" y="4325112"/>
            <a:ext cx="4114800" cy="18618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19295" y="2644589"/>
            <a:ext cx="65890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/>
              <a:t>Fascia Cupping</a:t>
            </a:r>
          </a:p>
        </p:txBody>
      </p:sp>
    </p:spTree>
    <p:extLst>
      <p:ext uri="{BB962C8B-B14F-4D97-AF65-F5344CB8AC3E}">
        <p14:creationId xmlns:p14="http://schemas.microsoft.com/office/powerpoint/2010/main" val="1106224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1B2E7-5BE8-443B-973D-51D5F008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Fascia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DBCD87-84A8-4724-88A6-6D5A2AF28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44501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nl-NL" b="1" dirty="0"/>
              <a:t>Fascia bestaat uit: </a:t>
            </a:r>
          </a:p>
          <a:p>
            <a:pPr fontAlgn="base"/>
            <a:r>
              <a:rPr lang="nl-NL" dirty="0"/>
              <a:t>De Extracellulaire Matrix (ECM) van fascia bestaat uit</a:t>
            </a:r>
          </a:p>
          <a:p>
            <a:pPr fontAlgn="base"/>
            <a:r>
              <a:rPr lang="nl-NL" dirty="0"/>
              <a:t>- </a:t>
            </a:r>
            <a:r>
              <a:rPr lang="nl-NL" dirty="0" err="1"/>
              <a:t>Ground</a:t>
            </a:r>
            <a:r>
              <a:rPr lang="nl-NL" dirty="0"/>
              <a:t> </a:t>
            </a:r>
            <a:r>
              <a:rPr lang="nl-NL" dirty="0" err="1"/>
              <a:t>Substance</a:t>
            </a:r>
            <a:r>
              <a:rPr lang="nl-NL" dirty="0"/>
              <a:t> (</a:t>
            </a:r>
            <a:r>
              <a:rPr lang="nl-NL" dirty="0" err="1"/>
              <a:t>hayluronzuur</a:t>
            </a:r>
            <a:r>
              <a:rPr lang="nl-NL" dirty="0"/>
              <a:t> en </a:t>
            </a:r>
            <a:r>
              <a:rPr lang="nl-NL" dirty="0" err="1"/>
              <a:t>Proteoglycanen</a:t>
            </a:r>
            <a:r>
              <a:rPr lang="nl-NL" dirty="0"/>
              <a:t>)</a:t>
            </a:r>
          </a:p>
          <a:p>
            <a:pPr lvl="0" fontAlgn="base"/>
            <a:r>
              <a:rPr lang="nl-NL" dirty="0"/>
              <a:t>- Collagene weefsels</a:t>
            </a:r>
          </a:p>
          <a:p>
            <a:pPr fontAlgn="base"/>
            <a:r>
              <a:rPr lang="nl-NL" dirty="0"/>
              <a:t>Buiten deze EMC zitten de cellen met als belangrijkste de </a:t>
            </a:r>
            <a:r>
              <a:rPr lang="nl-NL" dirty="0" err="1"/>
              <a:t>Fybroblasten</a:t>
            </a:r>
            <a:r>
              <a:rPr lang="nl-NL" dirty="0"/>
              <a:t>. Zij vormen collagene fibrillen en tussenstof  </a:t>
            </a:r>
          </a:p>
          <a:p>
            <a:pPr fontAlgn="base"/>
            <a:r>
              <a:rPr lang="nl-NL" b="1" dirty="0" err="1"/>
              <a:t>Fybroblasten</a:t>
            </a:r>
            <a:r>
              <a:rPr lang="nl-NL" dirty="0"/>
              <a:t> reageren op </a:t>
            </a:r>
          </a:p>
          <a:p>
            <a:pPr lvl="0" fontAlgn="base"/>
            <a:r>
              <a:rPr lang="nl-NL" dirty="0"/>
              <a:t>mechanische druk (beweging en beschadiging) </a:t>
            </a:r>
          </a:p>
          <a:p>
            <a:pPr lvl="0" fontAlgn="base"/>
            <a:r>
              <a:rPr lang="nl-NL" dirty="0"/>
              <a:t>biochemische stimulaties (afvalstoffen, hormonen en zuurtegraad)</a:t>
            </a:r>
          </a:p>
          <a:p>
            <a:pPr fontAlgn="base"/>
            <a:endParaRPr lang="nl-NL" dirty="0"/>
          </a:p>
          <a:p>
            <a:r>
              <a:rPr lang="nl-NL" dirty="0"/>
              <a:t>Fascia heeft een sterk elastisch adaptief vermogen in gezond bindweefsel wordt bijna alle elastische rek omgezet in kracht </a:t>
            </a:r>
          </a:p>
        </p:txBody>
      </p:sp>
    </p:spTree>
    <p:extLst>
      <p:ext uri="{BB962C8B-B14F-4D97-AF65-F5344CB8AC3E}">
        <p14:creationId xmlns:p14="http://schemas.microsoft.com/office/powerpoint/2010/main" val="2263438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1B2E7-5BE8-443B-973D-51D5F008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Pijn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DBCD87-84A8-4724-88A6-6D5A2AF28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44501"/>
          </a:xfrm>
        </p:spPr>
        <p:txBody>
          <a:bodyPr>
            <a:normAutofit/>
          </a:bodyPr>
          <a:lstStyle/>
          <a:p>
            <a:pPr fontAlgn="base"/>
            <a:r>
              <a:rPr lang="nl-NL" b="1" dirty="0"/>
              <a:t>Pijn: </a:t>
            </a:r>
            <a:r>
              <a:rPr lang="nl-NL" dirty="0"/>
              <a:t>een onplezierige, sensorische en emotionele ervaring  die gepaard gaat met feitelijke of  mogelijke weefselschade of die beschreven wordt in termen van dergelijke beschadiging (AISP)</a:t>
            </a:r>
          </a:p>
          <a:p>
            <a:pPr fontAlgn="base"/>
            <a:r>
              <a:rPr lang="nl-NL" dirty="0"/>
              <a:t>- Stekende pijn </a:t>
            </a:r>
          </a:p>
          <a:p>
            <a:pPr fontAlgn="base"/>
            <a:r>
              <a:rPr lang="nl-NL" dirty="0"/>
              <a:t>- Brandende pijn</a:t>
            </a:r>
          </a:p>
          <a:p>
            <a:pPr fontAlgn="base"/>
            <a:r>
              <a:rPr lang="nl-NL" dirty="0"/>
              <a:t>- Kloppende/bonkende pijn</a:t>
            </a:r>
          </a:p>
          <a:p>
            <a:pPr fontAlgn="base"/>
            <a:r>
              <a:rPr lang="nl-NL" dirty="0"/>
              <a:t>- Doffe pijn</a:t>
            </a:r>
          </a:p>
          <a:p>
            <a:pPr fontAlgn="base"/>
            <a:r>
              <a:rPr lang="nl-NL" dirty="0"/>
              <a:t>- Zeurende pijn</a:t>
            </a:r>
          </a:p>
          <a:p>
            <a:pPr fontAlgn="base"/>
            <a:r>
              <a:rPr lang="nl-NL" dirty="0"/>
              <a:t>- Spastische pijn (kramp)</a:t>
            </a:r>
          </a:p>
        </p:txBody>
      </p:sp>
    </p:spTree>
    <p:extLst>
      <p:ext uri="{BB962C8B-B14F-4D97-AF65-F5344CB8AC3E}">
        <p14:creationId xmlns:p14="http://schemas.microsoft.com/office/powerpoint/2010/main" val="3963097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1B2E7-5BE8-443B-973D-51D5F008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Oorzaken pijn en spanning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DBCD87-84A8-4724-88A6-6D5A2AF28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44501"/>
          </a:xfrm>
        </p:spPr>
        <p:txBody>
          <a:bodyPr>
            <a:normAutofit/>
          </a:bodyPr>
          <a:lstStyle/>
          <a:p>
            <a:pPr fontAlgn="base"/>
            <a:r>
              <a:rPr lang="nl-NL" dirty="0"/>
              <a:t>Op basis van Fascianetwerk in het lichaam</a:t>
            </a:r>
          </a:p>
          <a:p>
            <a:pPr fontAlgn="base"/>
            <a:endParaRPr lang="nl-NL" dirty="0"/>
          </a:p>
          <a:p>
            <a:pPr fontAlgn="base"/>
            <a:r>
              <a:rPr lang="nl-NL" dirty="0"/>
              <a:t>Disbalans in de trekkrachten/</a:t>
            </a:r>
            <a:r>
              <a:rPr lang="nl-NL" dirty="0" err="1"/>
              <a:t>Tensegrity</a:t>
            </a:r>
            <a:endParaRPr lang="nl-NL" dirty="0"/>
          </a:p>
          <a:p>
            <a:pPr fontAlgn="base"/>
            <a:endParaRPr lang="nl-NL" dirty="0"/>
          </a:p>
          <a:p>
            <a:pPr fontAlgn="base"/>
            <a:r>
              <a:rPr lang="nl-NL" dirty="0"/>
              <a:t>Fibroblasten: te hoge collageen productie </a:t>
            </a:r>
            <a:r>
              <a:rPr lang="nl-NL" dirty="0">
                <a:sym typeface="Wingdings"/>
              </a:rPr>
              <a:t> geen afvoer afvalstoffen</a:t>
            </a:r>
            <a:endParaRPr lang="nl-NL" dirty="0"/>
          </a:p>
          <a:p>
            <a:pPr fontAlgn="base"/>
            <a:endParaRPr lang="nl-NL" dirty="0"/>
          </a:p>
          <a:p>
            <a:pPr fontAlgn="base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6248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1B2E7-5BE8-443B-973D-51D5F008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Fascia Meridianen</a:t>
            </a:r>
          </a:p>
        </p:txBody>
      </p:sp>
      <p:pic>
        <p:nvPicPr>
          <p:cNvPr id="4" name="Content Placeholder 3" descr="sl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64" t="-7662" r="-220405" b="-11679"/>
          <a:stretch/>
        </p:blipFill>
        <p:spPr>
          <a:xfrm>
            <a:off x="1096963" y="1867647"/>
            <a:ext cx="6537978" cy="4422028"/>
          </a:xfrm>
        </p:spPr>
      </p:pic>
      <p:pic>
        <p:nvPicPr>
          <p:cNvPr id="6" name="Picture 5" descr="df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376" y="2166471"/>
            <a:ext cx="2133600" cy="3810000"/>
          </a:xfrm>
          <a:prstGeom prst="rect">
            <a:avLst/>
          </a:prstGeom>
        </p:spPr>
      </p:pic>
      <p:pic>
        <p:nvPicPr>
          <p:cNvPr id="7" name="Picture 6" descr="sb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905" y="2121647"/>
            <a:ext cx="21336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76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1B2E7-5BE8-443B-973D-51D5F008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Meridianen</a:t>
            </a:r>
          </a:p>
        </p:txBody>
      </p:sp>
      <p:pic>
        <p:nvPicPr>
          <p:cNvPr id="4" name="Content Placeholder 3" descr="Schermafbeelding 2021-03-05 om 20.49.25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686" t="-1837" r="-185546" b="1287"/>
          <a:stretch/>
        </p:blipFill>
        <p:spPr>
          <a:xfrm>
            <a:off x="1096963" y="1846263"/>
            <a:ext cx="10058400" cy="4443412"/>
          </a:xfrm>
        </p:spPr>
      </p:pic>
    </p:spTree>
    <p:extLst>
      <p:ext uri="{BB962C8B-B14F-4D97-AF65-F5344CB8AC3E}">
        <p14:creationId xmlns:p14="http://schemas.microsoft.com/office/powerpoint/2010/main" val="2696976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1B2E7-5BE8-443B-973D-51D5F008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Blaas Meridiaan</a:t>
            </a:r>
          </a:p>
        </p:txBody>
      </p:sp>
      <p:pic>
        <p:nvPicPr>
          <p:cNvPr id="4" name="Content Placeholder 3" descr="blaasmeridiaa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463" t="-9016" r="-41585" b="-724"/>
          <a:stretch/>
        </p:blipFill>
        <p:spPr>
          <a:xfrm>
            <a:off x="693551" y="1577322"/>
            <a:ext cx="3445155" cy="4443412"/>
          </a:xfrm>
        </p:spPr>
      </p:pic>
      <p:sp>
        <p:nvSpPr>
          <p:cNvPr id="5" name="TextBox 4"/>
          <p:cNvSpPr txBox="1"/>
          <p:nvPr/>
        </p:nvSpPr>
        <p:spPr>
          <a:xfrm>
            <a:off x="4318000" y="2181412"/>
            <a:ext cx="72315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Hoofpijnklachten</a:t>
            </a:r>
            <a:endParaRPr lang="en-US" dirty="0"/>
          </a:p>
          <a:p>
            <a:r>
              <a:rPr lang="en-US" dirty="0" err="1"/>
              <a:t>Evenwichtsorgaan</a:t>
            </a:r>
            <a:endParaRPr lang="en-US" dirty="0"/>
          </a:p>
          <a:p>
            <a:r>
              <a:rPr lang="en-US" dirty="0" err="1"/>
              <a:t>Stijve</a:t>
            </a:r>
            <a:r>
              <a:rPr lang="en-US" dirty="0"/>
              <a:t> </a:t>
            </a:r>
            <a:r>
              <a:rPr lang="en-US" dirty="0" err="1"/>
              <a:t>nek</a:t>
            </a:r>
            <a:endParaRPr lang="en-US" dirty="0"/>
          </a:p>
          <a:p>
            <a:r>
              <a:rPr lang="en-US" dirty="0"/>
              <a:t>Nek- en </a:t>
            </a:r>
            <a:r>
              <a:rPr lang="en-US" dirty="0" err="1"/>
              <a:t>schouderklachten</a:t>
            </a:r>
            <a:endParaRPr lang="en-US" dirty="0"/>
          </a:p>
          <a:p>
            <a:r>
              <a:rPr lang="en-US" dirty="0" err="1"/>
              <a:t>Onderrugklachten</a:t>
            </a:r>
            <a:endParaRPr lang="en-US" dirty="0"/>
          </a:p>
          <a:p>
            <a:r>
              <a:rPr lang="en-US" dirty="0" err="1"/>
              <a:t>Blaasklachten</a:t>
            </a:r>
            <a:endParaRPr lang="en-US" dirty="0"/>
          </a:p>
          <a:p>
            <a:r>
              <a:rPr lang="en-US" dirty="0" err="1"/>
              <a:t>Uitstralende</a:t>
            </a:r>
            <a:r>
              <a:rPr lang="en-US" dirty="0"/>
              <a:t> </a:t>
            </a:r>
            <a:r>
              <a:rPr lang="en-US" dirty="0" err="1"/>
              <a:t>pijn</a:t>
            </a:r>
            <a:r>
              <a:rPr lang="en-US" dirty="0"/>
              <a:t> in been</a:t>
            </a:r>
          </a:p>
          <a:p>
            <a:r>
              <a:rPr lang="en-US" dirty="0" err="1"/>
              <a:t>Kuitkrampen</a:t>
            </a:r>
            <a:endParaRPr lang="en-US" dirty="0"/>
          </a:p>
          <a:p>
            <a:r>
              <a:rPr lang="en-US" dirty="0" err="1"/>
              <a:t>Enkel</a:t>
            </a:r>
            <a:r>
              <a:rPr lang="en-US" dirty="0"/>
              <a:t> </a:t>
            </a:r>
            <a:r>
              <a:rPr lang="en-US" dirty="0" err="1"/>
              <a:t>klachten</a:t>
            </a:r>
            <a:r>
              <a:rPr lang="en-US" dirty="0"/>
              <a:t> en </a:t>
            </a:r>
            <a:r>
              <a:rPr lang="en-US" dirty="0" err="1"/>
              <a:t>pijn</a:t>
            </a:r>
            <a:r>
              <a:rPr lang="en-US" dirty="0"/>
              <a:t> in de </a:t>
            </a:r>
            <a:r>
              <a:rPr lang="en-US" dirty="0" err="1"/>
              <a:t>voet</a:t>
            </a:r>
            <a:endParaRPr lang="en-US" dirty="0"/>
          </a:p>
          <a:p>
            <a:r>
              <a:rPr lang="en-US" dirty="0" err="1"/>
              <a:t>Gespannen</a:t>
            </a:r>
            <a:r>
              <a:rPr lang="en-US" dirty="0"/>
              <a:t> </a:t>
            </a:r>
            <a:r>
              <a:rPr lang="en-US" dirty="0" err="1"/>
              <a:t>zenuwstelsel</a:t>
            </a:r>
            <a:endParaRPr lang="en-US" dirty="0"/>
          </a:p>
          <a:p>
            <a:r>
              <a:rPr lang="en-US" dirty="0" err="1"/>
              <a:t>Rusteloosheid</a:t>
            </a:r>
            <a:endParaRPr lang="en-US" dirty="0"/>
          </a:p>
          <a:p>
            <a:r>
              <a:rPr lang="en-US" dirty="0" err="1"/>
              <a:t>Angsten</a:t>
            </a:r>
            <a:r>
              <a:rPr lang="en-US" dirty="0"/>
              <a:t> en </a:t>
            </a:r>
            <a:r>
              <a:rPr lang="en-US" dirty="0" err="1"/>
              <a:t>fobieen</a:t>
            </a:r>
            <a:endParaRPr lang="en-US" dirty="0"/>
          </a:p>
          <a:p>
            <a:r>
              <a:rPr lang="en-US" dirty="0" err="1"/>
              <a:t>Bezorgheid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976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1B2E7-5BE8-443B-973D-51D5F008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gebruik je bij </a:t>
            </a:r>
            <a:r>
              <a:rPr lang="nl-NL" dirty="0" err="1"/>
              <a:t>cupping</a:t>
            </a:r>
            <a:r>
              <a:rPr lang="nl-NL" dirty="0"/>
              <a:t>/technieken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DBCD87-84A8-4724-88A6-6D5A2AF28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4450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dirty="0"/>
              <a:t>Glazen cups</a:t>
            </a:r>
          </a:p>
          <a:p>
            <a:pPr>
              <a:buFontTx/>
              <a:buChar char="-"/>
            </a:pPr>
            <a:r>
              <a:rPr lang="nl-NL" dirty="0"/>
              <a:t> Plastic cups</a:t>
            </a:r>
          </a:p>
          <a:p>
            <a:pPr>
              <a:buFontTx/>
              <a:buChar char="-"/>
            </a:pPr>
            <a:r>
              <a:rPr lang="nl-NL" dirty="0"/>
              <a:t>Silicone cups</a:t>
            </a:r>
          </a:p>
          <a:p>
            <a:pPr>
              <a:buFontTx/>
              <a:buChar char="-"/>
            </a:pPr>
            <a:r>
              <a:rPr lang="nl-NL" dirty="0"/>
              <a:t>Olie</a:t>
            </a:r>
          </a:p>
          <a:p>
            <a:pPr>
              <a:buFontTx/>
              <a:buChar char="-"/>
            </a:pPr>
            <a:r>
              <a:rPr lang="nl-NL" dirty="0"/>
              <a:t>Handdoek</a:t>
            </a:r>
          </a:p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Statisch </a:t>
            </a:r>
            <a:r>
              <a:rPr lang="nl-NL" dirty="0" err="1"/>
              <a:t>cuppen</a:t>
            </a:r>
            <a:endParaRPr lang="nl-NL" dirty="0"/>
          </a:p>
          <a:p>
            <a:pPr>
              <a:buFontTx/>
              <a:buChar char="-"/>
            </a:pPr>
            <a:r>
              <a:rPr lang="nl-NL" dirty="0" err="1"/>
              <a:t>Moving</a:t>
            </a:r>
            <a:r>
              <a:rPr lang="nl-NL" dirty="0"/>
              <a:t> </a:t>
            </a:r>
            <a:r>
              <a:rPr lang="nl-NL" dirty="0" err="1"/>
              <a:t>cupping</a:t>
            </a:r>
            <a:r>
              <a:rPr lang="nl-NL" dirty="0"/>
              <a:t>: pompen, schudden en roteren</a:t>
            </a:r>
          </a:p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6976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1B2E7-5BE8-443B-973D-51D5F008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Contra- indicaties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DBCD87-84A8-4724-88A6-6D5A2AF28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44501"/>
          </a:xfrm>
        </p:spPr>
        <p:txBody>
          <a:bodyPr>
            <a:normAutofit/>
          </a:bodyPr>
          <a:lstStyle/>
          <a:p>
            <a:r>
              <a:rPr lang="nl-NL" dirty="0"/>
              <a:t>- Koorts </a:t>
            </a:r>
          </a:p>
          <a:p>
            <a:r>
              <a:rPr lang="nl-NL" dirty="0"/>
              <a:t>- Infectieziekten </a:t>
            </a:r>
          </a:p>
          <a:p>
            <a:r>
              <a:rPr lang="nl-NL" dirty="0"/>
              <a:t>- flinke verkoudheid, griep en keelontsteking. </a:t>
            </a:r>
          </a:p>
          <a:p>
            <a:r>
              <a:rPr lang="nl-NL" dirty="0"/>
              <a:t>- Te veel pijn</a:t>
            </a:r>
          </a:p>
          <a:p>
            <a:r>
              <a:rPr lang="nl-NL" dirty="0"/>
              <a:t>- Extreme vermoeidheid  (prikkels worden dan slecht verwerkt)</a:t>
            </a:r>
          </a:p>
          <a:p>
            <a:r>
              <a:rPr lang="nl-NL" dirty="0"/>
              <a:t>- Slechte algemene gezondheid </a:t>
            </a:r>
          </a:p>
          <a:p>
            <a:r>
              <a:rPr lang="nl-NL" dirty="0"/>
              <a:t>- Besmettelijke huidaandoeningen</a:t>
            </a:r>
          </a:p>
          <a:p>
            <a:r>
              <a:rPr lang="nl-NL" dirty="0"/>
              <a:t>- Bij gebruik bloedverdunners </a:t>
            </a:r>
          </a:p>
          <a:p>
            <a:r>
              <a:rPr lang="nl-NL" dirty="0"/>
              <a:t>- Kanker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351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1B2E7-5BE8-443B-973D-51D5F008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cup je niet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DBCD87-84A8-4724-88A6-6D5A2AF28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4450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nl-NL" dirty="0"/>
              <a:t>open wond</a:t>
            </a:r>
          </a:p>
          <a:p>
            <a:pPr lvl="0"/>
            <a:r>
              <a:rPr lang="nl-NL" dirty="0"/>
              <a:t>verbrande huid</a:t>
            </a:r>
          </a:p>
          <a:p>
            <a:pPr lvl="0"/>
            <a:r>
              <a:rPr lang="nl-NL" dirty="0"/>
              <a:t>dermatologische problemen zoals wratten</a:t>
            </a:r>
          </a:p>
          <a:p>
            <a:pPr lvl="0"/>
            <a:r>
              <a:rPr lang="nl-NL" dirty="0"/>
              <a:t>plek van ontsteking of waar net een ontsteking is geweest</a:t>
            </a:r>
          </a:p>
          <a:p>
            <a:pPr lvl="0"/>
            <a:r>
              <a:rPr lang="nl-NL" dirty="0"/>
              <a:t>vaataandoeningen</a:t>
            </a:r>
          </a:p>
          <a:p>
            <a:pPr lvl="0"/>
            <a:r>
              <a:rPr lang="nl-NL" dirty="0"/>
              <a:t>spataderen</a:t>
            </a:r>
          </a:p>
          <a:p>
            <a:pPr lvl="0"/>
            <a:r>
              <a:rPr lang="nl-NL" dirty="0"/>
              <a:t>kneuzingen of blauwe plekken</a:t>
            </a:r>
          </a:p>
          <a:p>
            <a:pPr lvl="0"/>
            <a:r>
              <a:rPr lang="nl-NL" dirty="0"/>
              <a:t>net </a:t>
            </a:r>
            <a:r>
              <a:rPr lang="nl-NL" dirty="0" err="1"/>
              <a:t>geharste</a:t>
            </a:r>
            <a:r>
              <a:rPr lang="nl-NL" dirty="0"/>
              <a:t> huid of als cliënt harige huid heeft</a:t>
            </a:r>
          </a:p>
          <a:p>
            <a:pPr lvl="0"/>
            <a:r>
              <a:rPr lang="nl-NL" dirty="0"/>
              <a:t>benige uitsteeksels</a:t>
            </a:r>
          </a:p>
          <a:p>
            <a:pPr lvl="0"/>
            <a:r>
              <a:rPr lang="nl-NL" dirty="0"/>
              <a:t>breuken</a:t>
            </a:r>
          </a:p>
          <a:p>
            <a:pPr lvl="0"/>
            <a:r>
              <a:rPr lang="nl-NL" dirty="0"/>
              <a:t>wees voorzichtig bij ouderen en kinderen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351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1B2E7-5BE8-443B-973D-51D5F008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Behandeling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DBCD87-84A8-4724-88A6-6D5A2AF28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44501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sz="4000" dirty="0"/>
              <a:t>Bij twijfel: </a:t>
            </a:r>
          </a:p>
          <a:p>
            <a:r>
              <a:rPr lang="nl-NL" sz="4000" dirty="0"/>
              <a:t>Laat de cliënt altijd eerst de arts of specialist raadplegen.</a:t>
            </a:r>
          </a:p>
          <a:p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338351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1B2E7-5BE8-443B-973D-51D5F008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Welkom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DBCD87-84A8-4724-88A6-6D5A2AF28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445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Dag indeling:</a:t>
            </a:r>
          </a:p>
          <a:p>
            <a:r>
              <a:rPr lang="nl-NL" dirty="0"/>
              <a:t>Theorie en geschiedenis van het </a:t>
            </a:r>
            <a:r>
              <a:rPr lang="nl-NL" dirty="0" err="1"/>
              <a:t>cuppen</a:t>
            </a:r>
            <a:endParaRPr lang="nl-NL" dirty="0"/>
          </a:p>
          <a:p>
            <a:r>
              <a:rPr lang="nl-NL" dirty="0"/>
              <a:t>Wat is </a:t>
            </a:r>
            <a:r>
              <a:rPr lang="nl-NL" dirty="0" err="1"/>
              <a:t>cupping</a:t>
            </a:r>
            <a:r>
              <a:rPr lang="nl-NL" dirty="0"/>
              <a:t> nu eigenlijk</a:t>
            </a:r>
          </a:p>
          <a:p>
            <a:r>
              <a:rPr lang="nl-NL" dirty="0"/>
              <a:t>Wat is Fascia</a:t>
            </a:r>
          </a:p>
          <a:p>
            <a:r>
              <a:rPr lang="nl-NL" dirty="0"/>
              <a:t>Wat is pijn</a:t>
            </a:r>
          </a:p>
          <a:p>
            <a:r>
              <a:rPr lang="nl-NL" dirty="0"/>
              <a:t>Oorzaken pijn en spanning</a:t>
            </a:r>
          </a:p>
          <a:p>
            <a:r>
              <a:rPr lang="nl-NL" dirty="0"/>
              <a:t>Fascia Meridianen</a:t>
            </a:r>
          </a:p>
          <a:p>
            <a:r>
              <a:rPr lang="nl-NL" dirty="0"/>
              <a:t>Wat gebruik je bij </a:t>
            </a:r>
            <a:r>
              <a:rPr lang="nl-NL" dirty="0" err="1"/>
              <a:t>Cupping</a:t>
            </a:r>
            <a:endParaRPr lang="nl-NL" dirty="0"/>
          </a:p>
          <a:p>
            <a:r>
              <a:rPr lang="nl-NL" dirty="0"/>
              <a:t>Voordelen/contra indicaties</a:t>
            </a:r>
          </a:p>
          <a:p>
            <a:r>
              <a:rPr lang="nl-NL" dirty="0"/>
              <a:t>Pauze</a:t>
            </a:r>
          </a:p>
          <a:p>
            <a:r>
              <a:rPr lang="nl-NL" dirty="0"/>
              <a:t>Praktijk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0724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1B2E7-5BE8-443B-973D-51D5F008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Lemniscaat</a:t>
            </a:r>
          </a:p>
        </p:txBody>
      </p:sp>
      <p:pic>
        <p:nvPicPr>
          <p:cNvPr id="4" name="Content Placeholder 3" descr="Schermafbeelding 2021-03-05 om 22.13.3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70" t="-15285" r="-8175" b="-1"/>
          <a:stretch/>
        </p:blipFill>
        <p:spPr>
          <a:xfrm>
            <a:off x="1096963" y="1846263"/>
            <a:ext cx="10058400" cy="4443412"/>
          </a:xfrm>
        </p:spPr>
      </p:pic>
    </p:spTree>
    <p:extLst>
      <p:ext uri="{BB962C8B-B14F-4D97-AF65-F5344CB8AC3E}">
        <p14:creationId xmlns:p14="http://schemas.microsoft.com/office/powerpoint/2010/main" val="3740106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1B2E7-5BE8-443B-973D-51D5F008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Praktijk: Schouders</a:t>
            </a:r>
          </a:p>
        </p:txBody>
      </p:sp>
      <p:pic>
        <p:nvPicPr>
          <p:cNvPr id="4" name="Content Placeholder 3" descr="Schermafbeelding 2021-03-05 om 22.06.39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69" t="-1706" r="-120626" b="-1514"/>
          <a:stretch/>
        </p:blipFill>
        <p:spPr>
          <a:xfrm>
            <a:off x="1096963" y="2127565"/>
            <a:ext cx="9421625" cy="4162109"/>
          </a:xfrm>
        </p:spPr>
      </p:pic>
      <p:pic>
        <p:nvPicPr>
          <p:cNvPr id="5" name="Picture 4" descr="Schermafbeelding 2021-03-05 om 22.06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782" y="1878106"/>
            <a:ext cx="49022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06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1B2E7-5BE8-443B-973D-51D5F008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Littekens</a:t>
            </a:r>
          </a:p>
        </p:txBody>
      </p:sp>
      <p:pic>
        <p:nvPicPr>
          <p:cNvPr id="5" name="Content Placeholder 4" descr="litteken foto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39" t="-2608" r="-18392" b="-5974"/>
          <a:stretch/>
        </p:blipFill>
        <p:spPr/>
      </p:pic>
    </p:spTree>
    <p:extLst>
      <p:ext uri="{BB962C8B-B14F-4D97-AF65-F5344CB8AC3E}">
        <p14:creationId xmlns:p14="http://schemas.microsoft.com/office/powerpoint/2010/main" val="1034891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B7609-1774-42C8-A97E-799F5DBD4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vragen/opmerkingen?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1F850DE-2AAF-4C6D-81EE-EDB70235F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0964" y="2607300"/>
            <a:ext cx="5562313" cy="251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81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1B2E7-5BE8-443B-973D-51D5F008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Geschiedenis van het </a:t>
            </a:r>
            <a:r>
              <a:rPr lang="nl-NL" dirty="0" err="1"/>
              <a:t>cuppen</a:t>
            </a:r>
            <a:endParaRPr lang="nl-NL" dirty="0"/>
          </a:p>
        </p:txBody>
      </p:sp>
      <p:pic>
        <p:nvPicPr>
          <p:cNvPr id="7" name="Content Placeholder 6" descr="Schermafbeelding 2021-03-05 om 20.25.1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39" r="-24239"/>
          <a:stretch/>
        </p:blipFill>
        <p:spPr>
          <a:xfrm>
            <a:off x="663987" y="2606825"/>
            <a:ext cx="3116131" cy="2485325"/>
          </a:xfrm>
        </p:spPr>
      </p:pic>
      <p:pic>
        <p:nvPicPr>
          <p:cNvPr id="8" name="Picture 7" descr="Schermafbeelding 2021-03-05 om 20.25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603" y="2578901"/>
            <a:ext cx="3442813" cy="2590745"/>
          </a:xfrm>
          <a:prstGeom prst="rect">
            <a:avLst/>
          </a:prstGeom>
        </p:spPr>
      </p:pic>
      <p:pic>
        <p:nvPicPr>
          <p:cNvPr id="9" name="Picture 8" descr="Schermafbeelding 2021-03-05 om 20.33.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18" y="2656327"/>
            <a:ext cx="2584824" cy="247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24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1B2E7-5BE8-443B-973D-51D5F008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Cupping</a:t>
            </a:r>
            <a:r>
              <a:rPr lang="nl-NL" dirty="0"/>
              <a:t> Technieken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DBCD87-84A8-4724-88A6-6D5A2AF28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44501"/>
          </a:xfrm>
        </p:spPr>
        <p:txBody>
          <a:bodyPr>
            <a:normAutofit/>
          </a:bodyPr>
          <a:lstStyle/>
          <a:p>
            <a:r>
              <a:rPr lang="nl-NL" b="1" dirty="0"/>
              <a:t>Wet </a:t>
            </a:r>
            <a:r>
              <a:rPr lang="nl-NL" b="1" dirty="0" err="1"/>
              <a:t>Cuppen</a:t>
            </a:r>
            <a:r>
              <a:rPr lang="nl-NL" b="1" dirty="0"/>
              <a:t>; </a:t>
            </a:r>
            <a:r>
              <a:rPr lang="nl-NL" dirty="0"/>
              <a:t>	Er wordt een sneetje of prikje in de huid gemaakt het gestagneerde of onreine  		bloed komt dan </a:t>
            </a:r>
            <a:r>
              <a:rPr lang="nl-NL" dirty="0" err="1"/>
              <a:t>dmv</a:t>
            </a:r>
            <a:r>
              <a:rPr lang="nl-NL" dirty="0"/>
              <a:t> onderdruk naar de oppervlakte en kan afgevoerd worden/</a:t>
            </a:r>
          </a:p>
          <a:p>
            <a:endParaRPr lang="nl-NL" dirty="0"/>
          </a:p>
          <a:p>
            <a:r>
              <a:rPr lang="nl-NL" b="1" dirty="0"/>
              <a:t>Vuur </a:t>
            </a:r>
            <a:r>
              <a:rPr lang="nl-NL" b="1" dirty="0" err="1"/>
              <a:t>Cuppen</a:t>
            </a:r>
            <a:r>
              <a:rPr lang="nl-NL" b="1" dirty="0"/>
              <a:t>: 	</a:t>
            </a:r>
            <a:r>
              <a:rPr lang="nl-NL" dirty="0"/>
              <a:t>Glazen cups worden geplaatst en </a:t>
            </a:r>
            <a:r>
              <a:rPr lang="nl-NL" dirty="0" err="1"/>
              <a:t>dmv</a:t>
            </a:r>
            <a:r>
              <a:rPr lang="nl-NL" dirty="0"/>
              <a:t> vuur ontstaat er vacuüm op de huid. Dit		om stagnaties in de Chi/</a:t>
            </a:r>
            <a:r>
              <a:rPr lang="nl-NL" dirty="0" err="1"/>
              <a:t>Qi</a:t>
            </a:r>
            <a:r>
              <a:rPr lang="nl-NL" dirty="0"/>
              <a:t> (energie) op de meridianen op te heffen. Ook	 		ziekteverwekkers worden hiermee afgevoerd.</a:t>
            </a:r>
          </a:p>
          <a:p>
            <a:r>
              <a:rPr lang="nl-NL" b="1" dirty="0"/>
              <a:t>Koud </a:t>
            </a:r>
            <a:r>
              <a:rPr lang="nl-NL" b="1" dirty="0" err="1"/>
              <a:t>Cuppen</a:t>
            </a:r>
            <a:r>
              <a:rPr lang="nl-NL" b="1" dirty="0"/>
              <a:t>/</a:t>
            </a:r>
          </a:p>
          <a:p>
            <a:pPr marL="0" indent="0">
              <a:buNone/>
            </a:pPr>
            <a:r>
              <a:rPr lang="nl-NL" b="1" dirty="0"/>
              <a:t>Dry </a:t>
            </a:r>
            <a:r>
              <a:rPr lang="nl-NL" b="1" dirty="0" err="1"/>
              <a:t>Cuppen</a:t>
            </a:r>
            <a:r>
              <a:rPr lang="nl-NL" b="1" dirty="0"/>
              <a:t>:	</a:t>
            </a:r>
            <a:r>
              <a:rPr lang="nl-NL" dirty="0"/>
              <a:t>De (siliconen) cup wordt vacuüm op een plek gezet waar een spierknoop zich 		bevindt of een </a:t>
            </a:r>
            <a:r>
              <a:rPr lang="nl-NL" dirty="0" err="1"/>
              <a:t>meridiaanpunt</a:t>
            </a:r>
            <a:r>
              <a:rPr lang="nl-NL" dirty="0"/>
              <a:t> is en wordt een aantal minuten daar gelaten.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err="1"/>
              <a:t>Moving</a:t>
            </a:r>
            <a:r>
              <a:rPr lang="nl-NL" b="1" dirty="0"/>
              <a:t> </a:t>
            </a:r>
            <a:r>
              <a:rPr lang="nl-NL" b="1" dirty="0" err="1"/>
              <a:t>cupping</a:t>
            </a:r>
            <a:r>
              <a:rPr lang="nl-NL" b="1" dirty="0"/>
              <a:t>:</a:t>
            </a:r>
            <a:r>
              <a:rPr lang="nl-NL" dirty="0"/>
              <a:t>	Masseren met de cups (pompen, masseren, cirkelen)	</a:t>
            </a:r>
          </a:p>
        </p:txBody>
      </p:sp>
    </p:spTree>
    <p:extLst>
      <p:ext uri="{BB962C8B-B14F-4D97-AF65-F5344CB8AC3E}">
        <p14:creationId xmlns:p14="http://schemas.microsoft.com/office/powerpoint/2010/main" val="2799724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8E3A017-AA6F-4463-9A3E-0269B13DF89B}"/>
              </a:ext>
            </a:extLst>
          </p:cNvPr>
          <p:cNvSpPr txBox="1">
            <a:spLocks/>
          </p:cNvSpPr>
          <p:nvPr/>
        </p:nvSpPr>
        <p:spPr>
          <a:xfrm>
            <a:off x="566406" y="274881"/>
            <a:ext cx="4998532" cy="470820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all" spc="0" normalizeH="0" baseline="0" noProof="0" dirty="0">
              <a:ln w="3175" cmpd="sng">
                <a:noFill/>
              </a:ln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2" name="Picture 1" descr="Schermafbeelding 2021-03-05 om 20.24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0" y="1130300"/>
            <a:ext cx="69723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74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1B2E7-5BE8-443B-973D-51D5F008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</a:t>
            </a:r>
            <a:r>
              <a:rPr lang="nl-NL" dirty="0" err="1"/>
              <a:t>cupping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DBCD87-84A8-4724-88A6-6D5A2AF28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44501"/>
          </a:xfrm>
        </p:spPr>
        <p:txBody>
          <a:bodyPr>
            <a:normAutofit/>
          </a:bodyPr>
          <a:lstStyle/>
          <a:p>
            <a:r>
              <a:rPr lang="nl-NL" sz="2400" dirty="0" err="1"/>
              <a:t>Cupping</a:t>
            </a:r>
            <a:r>
              <a:rPr lang="nl-NL" sz="2400" dirty="0"/>
              <a:t> is een massage techniek waarbij een cup vacuüm wordt getrokken op de huid.</a:t>
            </a:r>
          </a:p>
          <a:p>
            <a:r>
              <a:rPr lang="nl-NL" sz="2400" dirty="0"/>
              <a:t>Het zorgt voor een vergrootte bloedtoevoer, stimulering van de doorbloeding en afvoer van afvalstoffen.</a:t>
            </a:r>
          </a:p>
          <a:p>
            <a:r>
              <a:rPr lang="nl-NL" sz="2400" dirty="0"/>
              <a:t>Bevorderd herstel, verklevingen en blokkades worden opgeheven</a:t>
            </a:r>
          </a:p>
          <a:p>
            <a:r>
              <a:rPr lang="nl-NL" sz="2400" dirty="0"/>
              <a:t>Het zorgt voor het openen van de meridianen</a:t>
            </a:r>
          </a:p>
          <a:p>
            <a:r>
              <a:rPr lang="nl-NL" sz="2400" dirty="0"/>
              <a:t>Kan ingezet worden bij littekens</a:t>
            </a:r>
          </a:p>
          <a:p>
            <a:r>
              <a:rPr lang="nl-NL" sz="2400" dirty="0"/>
              <a:t>Werkt dieper dan een massage</a:t>
            </a:r>
          </a:p>
        </p:txBody>
      </p:sp>
    </p:spTree>
    <p:extLst>
      <p:ext uri="{BB962C8B-B14F-4D97-AF65-F5344CB8AC3E}">
        <p14:creationId xmlns:p14="http://schemas.microsoft.com/office/powerpoint/2010/main" val="2799724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1B2E7-5BE8-443B-973D-51D5F008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Fascia</a:t>
            </a:r>
          </a:p>
        </p:txBody>
      </p:sp>
      <p:pic>
        <p:nvPicPr>
          <p:cNvPr id="4" name="Content Placeholder 3" descr="Schermafbeelding 2021-03-05 om 21.28.5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54" r="-23454"/>
          <a:stretch>
            <a:fillRect/>
          </a:stretch>
        </p:blipFill>
        <p:spPr>
          <a:xfrm>
            <a:off x="1096963" y="1846263"/>
            <a:ext cx="10058400" cy="4443412"/>
          </a:xfrm>
        </p:spPr>
      </p:pic>
    </p:spTree>
    <p:extLst>
      <p:ext uri="{BB962C8B-B14F-4D97-AF65-F5344CB8AC3E}">
        <p14:creationId xmlns:p14="http://schemas.microsoft.com/office/powerpoint/2010/main" val="2696976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1B2E7-5BE8-443B-973D-51D5F008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Fascia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DBCD87-84A8-4724-88A6-6D5A2AF28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44501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sz="4000" i="1" dirty="0"/>
              <a:t>“Alles onder de huid is met fascia met elkaar verbonden, het is een zeer complex netwerk”</a:t>
            </a:r>
          </a:p>
          <a:p>
            <a:r>
              <a:rPr lang="nl-NL" dirty="0"/>
              <a:t>Jean Claude </a:t>
            </a:r>
            <a:r>
              <a:rPr lang="nl-NL" dirty="0" err="1"/>
              <a:t>Cumbertau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6976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1B2E7-5BE8-443B-973D-51D5F008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Fascia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DBCD87-84A8-4724-88A6-6D5A2AF28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445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/>
              <a:t>4 typen fascia:</a:t>
            </a:r>
          </a:p>
          <a:p>
            <a:r>
              <a:rPr lang="nl-NL" dirty="0"/>
              <a:t>- Kraakbeen</a:t>
            </a:r>
          </a:p>
          <a:p>
            <a:r>
              <a:rPr lang="nl-NL" dirty="0"/>
              <a:t>- Bot</a:t>
            </a:r>
          </a:p>
          <a:p>
            <a:r>
              <a:rPr lang="nl-NL" dirty="0"/>
              <a:t>- Bloed</a:t>
            </a:r>
          </a:p>
          <a:p>
            <a:r>
              <a:rPr lang="nl-NL" dirty="0"/>
              <a:t>- Algemeen Fascia/</a:t>
            </a:r>
            <a:r>
              <a:rPr lang="nl-NL" dirty="0" err="1"/>
              <a:t>connective</a:t>
            </a:r>
            <a:r>
              <a:rPr lang="nl-NL" dirty="0"/>
              <a:t> tissue</a:t>
            </a:r>
          </a:p>
          <a:p>
            <a:endParaRPr lang="nl-NL" dirty="0"/>
          </a:p>
          <a:p>
            <a:r>
              <a:rPr lang="nl-NL" b="1" dirty="0"/>
              <a:t>4 hoofdfuncties:</a:t>
            </a:r>
          </a:p>
          <a:p>
            <a:r>
              <a:rPr lang="nl-NL" dirty="0"/>
              <a:t>- Verbinden</a:t>
            </a:r>
          </a:p>
          <a:p>
            <a:r>
              <a:rPr lang="nl-NL" dirty="0"/>
              <a:t>- Beschermen</a:t>
            </a:r>
          </a:p>
          <a:p>
            <a:r>
              <a:rPr lang="nl-NL" dirty="0"/>
              <a:t>- Isolatie</a:t>
            </a:r>
          </a:p>
          <a:p>
            <a:r>
              <a:rPr lang="nl-NL" dirty="0"/>
              <a:t>- Transport</a:t>
            </a:r>
          </a:p>
        </p:txBody>
      </p:sp>
    </p:spTree>
    <p:extLst>
      <p:ext uri="{BB962C8B-B14F-4D97-AF65-F5344CB8AC3E}">
        <p14:creationId xmlns:p14="http://schemas.microsoft.com/office/powerpoint/2010/main" val="3937606389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11903</TotalTime>
  <Words>636</Words>
  <Application>Microsoft Office PowerPoint</Application>
  <PresentationFormat>Breedbeeld</PresentationFormat>
  <Paragraphs>131</Paragraphs>
  <Slides>23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Calibri</vt:lpstr>
      <vt:lpstr>Calibri Light</vt:lpstr>
      <vt:lpstr>Century Gothic</vt:lpstr>
      <vt:lpstr>Terugblik</vt:lpstr>
      <vt:lpstr>  </vt:lpstr>
      <vt:lpstr>Welkom</vt:lpstr>
      <vt:lpstr>Geschiedenis van het cuppen</vt:lpstr>
      <vt:lpstr>Cupping Technieken</vt:lpstr>
      <vt:lpstr>PowerPoint-presentatie</vt:lpstr>
      <vt:lpstr>Wat is cupping</vt:lpstr>
      <vt:lpstr>Wat is Fascia</vt:lpstr>
      <vt:lpstr>Wat is Fascia</vt:lpstr>
      <vt:lpstr>Wat is Fascia</vt:lpstr>
      <vt:lpstr>Wat is Fascia</vt:lpstr>
      <vt:lpstr>Soorten Pijn</vt:lpstr>
      <vt:lpstr>Oorzaken pijn en spanning</vt:lpstr>
      <vt:lpstr>Fascia Meridianen</vt:lpstr>
      <vt:lpstr>Meridianen</vt:lpstr>
      <vt:lpstr>Blaas Meridiaan</vt:lpstr>
      <vt:lpstr>Wat gebruik je bij cupping/technieken</vt:lpstr>
      <vt:lpstr>Contra- indicaties</vt:lpstr>
      <vt:lpstr>Waar cup je niet </vt:lpstr>
      <vt:lpstr> Behandeling</vt:lpstr>
      <vt:lpstr>Lemniscaat</vt:lpstr>
      <vt:lpstr>Praktijk: Schouders</vt:lpstr>
      <vt:lpstr>Littekens</vt:lpstr>
      <vt:lpstr>vragen/opmerkingen?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Leerwensen</dc:title>
  <dc:creator>Irene ten Haaf</dc:creator>
  <cp:lastModifiedBy>stefan van rossum</cp:lastModifiedBy>
  <cp:revision>48</cp:revision>
  <dcterms:created xsi:type="dcterms:W3CDTF">2019-01-30T16:18:26Z</dcterms:created>
  <dcterms:modified xsi:type="dcterms:W3CDTF">2021-03-15T08:18:15Z</dcterms:modified>
</cp:coreProperties>
</file>